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02"/>
  </p:normalViewPr>
  <p:slideViewPr>
    <p:cSldViewPr snapToGrid="0" snapToObjects="1">
      <p:cViewPr varScale="1">
        <p:scale>
          <a:sx n="113" d="100"/>
          <a:sy n="113" d="100"/>
        </p:scale>
        <p:origin x="162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9/15/25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9/15/25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9/15/25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Caso Clínico – Título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PT" dirty="0"/>
              <a:t>OMD | Especialidade: </a:t>
            </a:r>
            <a:r>
              <a:rPr dirty="0"/>
              <a:t>Endodontia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História Clínica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(Inserir conteúdo e imagens – máximo 5 por slide)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Diagnóstico e Plano de Tratamento (com fundamentação)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(Inserir conteúdo e imagens – máximo 5 por slide)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Procedimento Clínico Realizado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(Inserir conteúdo e imagens – máximo 5 por slide)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Follow-up (mínimo 1 ano)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(Inserir conteúdo e imagens – máximo 5 por slide)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Análise Crítica do Tratamento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(Inserir conteúdo e imagens – máximo 5 por slide)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Conclusão Final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(Inserir conteúdo e imagens – máximo 5 por slide)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101</Words>
  <Application>Microsoft Macintosh PowerPoint</Application>
  <PresentationFormat>On-screen Show (4:3)</PresentationFormat>
  <Paragraphs>14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Caso Clínico – Título</vt:lpstr>
      <vt:lpstr>História Clínica</vt:lpstr>
      <vt:lpstr>Diagnóstico e Plano de Tratamento (com fundamentação)</vt:lpstr>
      <vt:lpstr>Procedimento Clínico Realizado</vt:lpstr>
      <vt:lpstr>Follow-up (mínimo 1 ano)</vt:lpstr>
      <vt:lpstr>Análise Crítica do Tratamento</vt:lpstr>
      <vt:lpstr>Conclusão Final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Ordem dos Médicos Dentistas</dc:creator>
  <cp:keywords/>
  <dc:description/>
  <cp:lastModifiedBy>Carlos Duarte</cp:lastModifiedBy>
  <cp:revision>5</cp:revision>
  <dcterms:created xsi:type="dcterms:W3CDTF">2013-01-27T09:14:16Z</dcterms:created>
  <dcterms:modified xsi:type="dcterms:W3CDTF">2025-09-15T10:48:12Z</dcterms:modified>
  <cp:category/>
</cp:coreProperties>
</file>